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64665-E592-4EAA-B567-83C91B7AEE7F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C98C-AA3E-49EE-B261-897E65506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2.wav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2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3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audio" Target="../media/audio2.wav"/><Relationship Id="rId7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3.jpeg"/><Relationship Id="rId9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audio" Target="../media/audio2.wav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3.jpe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1052736"/>
            <a:ext cx="7616573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merican Retro" pitchFamily="66" charset="0"/>
              </a:rPr>
              <a:t>Электронная дидактическая игра</a:t>
            </a:r>
          </a:p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merican Retro" pitchFamily="66" charset="0"/>
              </a:rPr>
              <a:t>«Соотнеси цифру с количеством предметов»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merican Retro" pitchFamily="66" charset="0"/>
            </a:endParaRPr>
          </a:p>
        </p:txBody>
      </p:sp>
      <p:pic>
        <p:nvPicPr>
          <p:cNvPr id="2" name="Picture 2" descr="C:\Users\admin\Desktop\Фото Работа\1589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378896">
            <a:off x="-289736" y="-363884"/>
            <a:ext cx="1971025" cy="2074763"/>
          </a:xfrm>
          <a:prstGeom prst="rect">
            <a:avLst/>
          </a:prstGeom>
          <a:noFill/>
        </p:spPr>
      </p:pic>
      <p:pic>
        <p:nvPicPr>
          <p:cNvPr id="6" name="Picture 2" descr="C:\Users\admin\Desktop\Фото Работа\1589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06069">
            <a:off x="2775474" y="3417180"/>
            <a:ext cx="1471672" cy="1549128"/>
          </a:xfrm>
          <a:prstGeom prst="rect">
            <a:avLst/>
          </a:prstGeom>
          <a:noFill/>
        </p:spPr>
      </p:pic>
      <p:pic>
        <p:nvPicPr>
          <p:cNvPr id="7" name="Picture 2" descr="C:\Users\admin\Desktop\Фото Работа\15898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522079">
            <a:off x="7414117" y="-189307"/>
            <a:ext cx="1471672" cy="1549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3093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3928" y="1772816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 descr="C:\Users\admin\Desktop\Новая папка\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445224"/>
            <a:ext cx="1224136" cy="1224136"/>
          </a:xfrm>
          <a:prstGeom prst="rect">
            <a:avLst/>
          </a:prstGeom>
          <a:noFill/>
        </p:spPr>
      </p:pic>
      <p:pic>
        <p:nvPicPr>
          <p:cNvPr id="2052" name="Picture 4" descr="C:\Users\admin\Desktop\Новая папка\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5517232"/>
            <a:ext cx="1152128" cy="1152129"/>
          </a:xfrm>
          <a:prstGeom prst="rect">
            <a:avLst/>
          </a:prstGeom>
          <a:noFill/>
        </p:spPr>
      </p:pic>
      <p:pic>
        <p:nvPicPr>
          <p:cNvPr id="2053" name="Picture 5" descr="C:\Users\admin\Desktop\Новая папка\Без имени-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5301208"/>
            <a:ext cx="1152128" cy="1152128"/>
          </a:xfrm>
          <a:prstGeom prst="rect">
            <a:avLst/>
          </a:prstGeom>
          <a:noFill/>
        </p:spPr>
      </p:pic>
      <p:pic>
        <p:nvPicPr>
          <p:cNvPr id="2054" name="Picture 6" descr="C:\Users\admin\Desktop\Новая папка\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53766" y="5301208"/>
            <a:ext cx="1146026" cy="1146026"/>
          </a:xfrm>
          <a:prstGeom prst="rect">
            <a:avLst/>
          </a:prstGeom>
          <a:noFill/>
        </p:spPr>
      </p:pic>
      <p:pic>
        <p:nvPicPr>
          <p:cNvPr id="2055" name="Picture 7" descr="C:\Users\admin\Desktop\Новая папка\1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088" y="5445224"/>
            <a:ext cx="1263749" cy="1263749"/>
          </a:xfrm>
          <a:prstGeom prst="rect">
            <a:avLst/>
          </a:prstGeom>
          <a:noFill/>
        </p:spPr>
      </p:pic>
      <p:pic>
        <p:nvPicPr>
          <p:cNvPr id="2056" name="Picture 8" descr="C:\Users\admin\Desktop\Новая папка\12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6376" y="5661248"/>
            <a:ext cx="1080120" cy="1080120"/>
          </a:xfrm>
          <a:prstGeom prst="rect">
            <a:avLst/>
          </a:prstGeom>
          <a:noFill/>
        </p:spPr>
      </p:pic>
      <p:pic>
        <p:nvPicPr>
          <p:cNvPr id="2057" name="Picture 9" descr="C:\Users\admin\Desktop\Новая папка\1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5301208"/>
            <a:ext cx="1114401" cy="1114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E-6 -7.21554E-7 C -0.00104 -0.0111 0.00695 -0.04972 0.0106 -0.06244 C 0.03664 -0.14408 0.12136 -0.19635 0.17796 -0.1642 C 0.14862 -0.18039 0.13403 -0.23774 0.14671 -0.27752 C 0.16007 -0.31961 0.20174 -0.34389 0.22987 -0.32747 C 0.21632 -0.33534 0.20764 -0.36378 0.21424 -0.38552 C 0.22101 -0.40749 0.24219 -0.41975 0.2566 -0.41119 C 0.24948 -0.41582 0.24619 -0.43016 0.24948 -0.44033 C 0.25313 -0.45074 0.26337 -0.45721 0.26997 -0.45328 C 0.26615 -0.4556 0.26494 -0.46277 0.26615 -0.46855 C 0.26685 -0.47063 0.27362 -0.47595 0.27674 -0.47433 C 0.27483 -0.47525 0.27483 -0.47965 0.27535 -0.48289 C 0.2757 -0.48242 0.2783 -0.48659 0.28039 -0.48566 C 0.27987 -0.48659 0.2783 -0.48659 0.27952 -0.4889 C 0.27969 -0.4889 0.28056 -0.49167 0.28195 -0.49075 C 0.2816 -0.49144 0.28056 -0.49167 0.28039 -0.49167 C 0.28126 -0.49468 0.28212 -0.49468 0.28282 -0.49399 C 0.28316 -0.49676 0.28334 -0.49676 0.28212 -0.49722 C 0.28369 -0.50162 0.28386 -0.50023 0.28455 -0.50069 " pathEditMode="relative" rAng="-4019513" ptsTypes="fffffffffffffffffff">
                                      <p:cBhvr>
                                        <p:cTn id="6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2.50694E-6 C -0.00694 -0.01087 -0.01145 -0.04626 -0.01041 -0.05782 C -0.00295 -0.13298 0.12865 -0.18779 0.25261 -0.16582 C 0.19011 -0.17692 0.13247 -0.22595 0.13612 -0.26249 C 0.13993 -0.30111 0.20608 -0.32609 0.26754 -0.31522 C 0.23664 -0.32077 0.20695 -0.34598 0.20886 -0.36494 C 0.21059 -0.38414 0.24341 -0.39801 0.275 -0.39246 C 0.25938 -0.39524 0.24532 -0.4075 0.24636 -0.41698 C 0.24723 -0.42646 0.26407 -0.43317 0.27882 -0.43062 C 0.27101 -0.43201 0.26372 -0.43849 0.26407 -0.44311 C 0.26441 -0.44565 0.27292 -0.45121 0.28091 -0.44982 C 0.27691 -0.45051 0.27327 -0.45375 0.27327 -0.45629 C 0.27448 -0.45606 0.27796 -0.46069 0.28195 -0.45999 C 0.27987 -0.46022 0.27796 -0.46069 0.27813 -0.46323 C 0.27917 -0.463 0.28056 -0.46531 0.28247 -0.46508 C 0.28143 -0.46531 0.28021 -0.46531 0.27952 -0.46554 C 0.27969 -0.46809 0.28073 -0.46786 0.28178 -0.46763 C 0.28212 -0.47017 0.28108 -0.4704 0.28004 -0.47063 C 0.28021 -0.47318 0.28125 -0.47294 0.2823 -0.47318 " pathEditMode="relative" rAng="-4945225" ptsTypes="fffffffffffffffffff">
                                      <p:cBhvr>
                                        <p:cTn id="11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23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22 -0.00208 C -0.01042 -0.00254 -0.03333 -0.02127 -0.03889 -0.03053 C -0.07413 -0.0895 -0.00104 -0.26619 0.10816 -0.38228 C 0.05313 -0.32377 -0.01927 -0.29648 -0.03628 -0.32493 C -0.05451 -0.35546 -0.01684 -0.44241 0.0375 -0.5 C 0.01024 -0.47109 -0.02674 -0.45675 -0.03594 -0.47178 C -0.04462 -0.48658 -0.02656 -0.53099 0.00122 -0.56059 C -0.0125 -0.54556 -0.03056 -0.53931 -0.03507 -0.54695 C -0.03958 -0.55458 -0.03003 -0.57678 -0.01684 -0.59089 C -0.02378 -0.58349 -0.03316 -0.58002 -0.03524 -0.58372 C -0.03646 -0.58557 -0.03299 -0.59852 -0.02604 -0.60592 C -0.02951 -0.60222 -0.0342 -0.6006 -0.03524 -0.60268 C -0.03437 -0.60361 -0.0342 -0.61031 -0.0309 -0.61378 C -0.03247 -0.61216 -0.0342 -0.61031 -0.03542 -0.61239 C -0.03472 -0.61309 -0.03472 -0.61609 -0.03316 -0.61794 C -0.03403 -0.61702 -0.03507 -0.61586 -0.03576 -0.61517 C -0.03698 -0.61725 -0.03611 -0.61841 -0.03507 -0.6191 C -0.03628 -0.62118 -0.03715 -0.62003 -0.03819 -0.6191 C -0.03924 -0.62118 -0.03837 -0.62211 -0.03733 -0.62303 " pathEditMode="relative" rAng="13883695" ptsTypes="fffffffffffffffffff">
                                      <p:cBhvr>
                                        <p:cTn id="16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30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608 0.00532 C -0.00365 -0.01064 -0.01493 -0.04995 -0.02066 -0.06105 C -0.05973 -0.13252 -0.21094 -0.10014 -0.32136 0.00717 C -0.26563 -0.04648 -0.23073 -0.13668 -0.24983 -0.1716 C -0.26979 -0.20837 -0.34497 -0.18941 -0.39948 -0.13668 C -0.3717 -0.16351 -0.35417 -0.20953 -0.36337 -0.22734 C -0.37361 -0.24561 -0.41111 -0.23705 -0.44011 -0.21068 C -0.42587 -0.22433 -0.41736 -0.24653 -0.42188 -0.25555 C -0.42709 -0.26457 -0.44653 -0.26041 -0.45973 -0.24769 C -0.45243 -0.2537 -0.44844 -0.26596 -0.4507 -0.27035 C -0.45209 -0.27266 -0.46285 -0.27266 -0.46962 -0.26596 C -0.4665 -0.26919 -0.46407 -0.27521 -0.46545 -0.27845 C -0.46615 -0.27683 -0.47136 -0.27891 -0.475 -0.2759 C -0.47344 -0.27752 -0.47136 -0.27891 -0.47188 -0.28006 C -0.47344 -0.28006 -0.47587 -0.28215 -0.47726 -0.28076 C -0.47674 -0.28122 -0.47587 -0.28215 -0.47483 -0.28261 C -0.47639 -0.28561 -0.47726 -0.28423 -0.47795 -0.2833 C -0.47952 -0.28631 -0.47848 -0.28723 -0.47795 -0.2877 C -0.47969 -0.29001 -0.48004 -0.28955 -0.48073 -0.28816 " pathEditMode="relative" rAng="14049185" ptsTypes="fffffffffffffffffff">
                                      <p:cBhvr>
                                        <p:cTn id="21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-15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3093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3928" y="1772816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C:\Users\admin\Desktop\Новая папка\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229200"/>
            <a:ext cx="1440508" cy="1440507"/>
          </a:xfrm>
          <a:prstGeom prst="rect">
            <a:avLst/>
          </a:prstGeom>
          <a:noFill/>
        </p:spPr>
      </p:pic>
      <p:pic>
        <p:nvPicPr>
          <p:cNvPr id="3075" name="Picture 3" descr="C:\Users\admin\Desktop\Новая папка\1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445224"/>
            <a:ext cx="1224136" cy="1224136"/>
          </a:xfrm>
          <a:prstGeom prst="rect">
            <a:avLst/>
          </a:prstGeom>
          <a:noFill/>
        </p:spPr>
      </p:pic>
      <p:pic>
        <p:nvPicPr>
          <p:cNvPr id="3076" name="Picture 4" descr="C:\Users\admin\Desktop\Новая папка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5301208"/>
            <a:ext cx="1340768" cy="1340768"/>
          </a:xfrm>
          <a:prstGeom prst="rect">
            <a:avLst/>
          </a:prstGeom>
          <a:noFill/>
        </p:spPr>
      </p:pic>
      <p:pic>
        <p:nvPicPr>
          <p:cNvPr id="3077" name="Picture 5" descr="C:\Users\admin\Desktop\Новая папка\1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77906" y="5445224"/>
            <a:ext cx="1258590" cy="1258590"/>
          </a:xfrm>
          <a:prstGeom prst="rect">
            <a:avLst/>
          </a:prstGeom>
          <a:noFill/>
        </p:spPr>
      </p:pic>
      <p:pic>
        <p:nvPicPr>
          <p:cNvPr id="3079" name="Picture 7" descr="C:\Users\admin\Desktop\Новая папка\1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968" y="5301208"/>
            <a:ext cx="1224136" cy="1224136"/>
          </a:xfrm>
          <a:prstGeom prst="rect">
            <a:avLst/>
          </a:prstGeom>
          <a:noFill/>
        </p:spPr>
      </p:pic>
      <p:pic>
        <p:nvPicPr>
          <p:cNvPr id="3080" name="Picture 8" descr="C:\Users\admin\Desktop\Новая папка\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80112" y="5589240"/>
            <a:ext cx="1008112" cy="1008112"/>
          </a:xfrm>
          <a:prstGeom prst="rect">
            <a:avLst/>
          </a:prstGeom>
          <a:noFill/>
        </p:spPr>
      </p:pic>
      <p:pic>
        <p:nvPicPr>
          <p:cNvPr id="3081" name="Picture 9" descr="C:\Users\admin\Desktop\Новая папка\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5651128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2864 0.01411 C -0.04184 -0.03978 -0.05503 -0.09343 -0.05173 -0.12512 C -0.04844 -0.1568 -0.0191 -0.15356 -0.00868 -0.17646 C 0.00174 -0.19935 -0.00729 -0.24376 0.01129 -0.26249 C 0.02952 -0.28122 0.08177 -0.26133 0.10052 -0.28909 C 0.11927 -0.31684 0.10226 -0.40148 0.12361 -0.42854 C 0.14497 -0.4556 0.20729 -0.43155 0.2283 -0.45097 C 0.24931 -0.4704 0.24948 -0.50786 0.24983 -0.54533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2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09991E-6 C -0.02431 -0.03376 -0.04844 -0.06753 -0.04462 -0.10245 C -0.0408 -0.13737 0.02535 -0.18085 0.02309 -0.20906 C 0.02083 -0.23728 -0.05087 -0.24306 -0.05833 -0.27243 C -0.0658 -0.3018 -0.02431 -0.3351 -0.02153 -0.38529 C -0.01875 -0.43547 -0.05504 -0.52914 -0.04149 -0.57377 C -0.02795 -0.61841 0.04323 -0.64038 0.06007 -0.65379 " pathEditMode="relative" ptsTypes="aaaaaaA">
                                      <p:cBhvr>
                                        <p:cTn id="11" dur="3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3.24699E-6 C 0.0033 -0.04325 0.00677 -0.0865 -0.00764 -0.11078 C -0.02205 -0.13506 -0.07413 -0.11587 -0.08611 -0.14547 C -0.09809 -0.17507 -0.05885 -0.24885 -0.07986 -0.28909 C -0.10087 -0.32933 -0.17344 -0.39015 -0.21215 -0.38738 C -0.25087 -0.3846 -0.27708 -0.29718 -0.31215 -0.27267 C -0.34722 -0.24815 -0.40451 -0.24538 -0.42292 -0.23983 " pathEditMode="relative" ptsTypes="aaaaaaA">
                                      <p:cBhvr>
                                        <p:cTn id="16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22222E-6 5.78168E-6 C -0.01059 -0.03861 -0.02101 -0.077 -0.04149 -0.09828 C -0.06198 -0.11956 -0.10903 -0.09689 -0.12309 -0.12696 C -0.13715 -0.15702 -0.14809 -0.24652 -0.12604 -0.27867 C -0.10399 -0.31081 -0.01267 -0.27797 0.00937 -0.3196 C 0.03142 -0.36123 0.03003 -0.49629 0.00625 -0.52867 C -0.01754 -0.56105 -0.09931 -0.50855 -0.13386 -0.51433 C -0.1684 -0.52011 -0.1849 -0.54185 -0.20139 -0.56359 " pathEditMode="relative" ptsTypes="aaaaaaaA">
                                      <p:cBhvr>
                                        <p:cTn id="48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3093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3928" y="1772816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C:\Users\admin\Desktop\Новая папка\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39011"/>
            <a:ext cx="1318989" cy="1318989"/>
          </a:xfrm>
          <a:prstGeom prst="rect">
            <a:avLst/>
          </a:prstGeom>
          <a:noFill/>
        </p:spPr>
      </p:pic>
      <p:pic>
        <p:nvPicPr>
          <p:cNvPr id="4099" name="Picture 3" descr="C:\Users\admin\Desktop\Новая папка\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5723609"/>
            <a:ext cx="1134391" cy="1134391"/>
          </a:xfrm>
          <a:prstGeom prst="rect">
            <a:avLst/>
          </a:prstGeom>
          <a:noFill/>
        </p:spPr>
      </p:pic>
      <p:pic>
        <p:nvPicPr>
          <p:cNvPr id="4100" name="Picture 4" descr="C:\Users\admin\Desktop\Новая папка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5301208"/>
            <a:ext cx="1224136" cy="1224136"/>
          </a:xfrm>
          <a:prstGeom prst="rect">
            <a:avLst/>
          </a:prstGeom>
          <a:noFill/>
        </p:spPr>
      </p:pic>
      <p:pic>
        <p:nvPicPr>
          <p:cNvPr id="4101" name="Picture 5" descr="C:\Users\admin\Desktop\Новая папка\1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5707632"/>
            <a:ext cx="1150367" cy="1150368"/>
          </a:xfrm>
          <a:prstGeom prst="rect">
            <a:avLst/>
          </a:prstGeom>
          <a:noFill/>
        </p:spPr>
      </p:pic>
      <p:pic>
        <p:nvPicPr>
          <p:cNvPr id="4102" name="Picture 6" descr="C:\Users\admin\Desktop\Новая папка\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5560789"/>
            <a:ext cx="1297212" cy="1297211"/>
          </a:xfrm>
          <a:prstGeom prst="rect">
            <a:avLst/>
          </a:prstGeom>
          <a:noFill/>
        </p:spPr>
      </p:pic>
      <p:pic>
        <p:nvPicPr>
          <p:cNvPr id="4103" name="Picture 7" descr="C:\Users\admin\Desktop\Новая папка\1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5373216"/>
            <a:ext cx="1235546" cy="1235546"/>
          </a:xfrm>
          <a:prstGeom prst="rect">
            <a:avLst/>
          </a:prstGeom>
          <a:noFill/>
        </p:spPr>
      </p:pic>
      <p:pic>
        <p:nvPicPr>
          <p:cNvPr id="4104" name="Picture 8" descr="C:\Users\admin\Desktop\Новая папка\1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60232" y="5517232"/>
            <a:ext cx="1113060" cy="1113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-6.49399E-6 C -0.02621 -0.04672 -0.05226 -0.09344 -0.04774 -0.1272 C -0.04323 -0.16097 0.0191 -0.16282 0.02761 -0.20283 C 0.03611 -0.24284 -0.01944 -0.32471 0.00295 -0.3668 C 0.02535 -0.40889 0.12257 -0.47017 0.16129 -0.45491 C 0.20017 -0.43965 0.18941 -0.30759 0.23663 -0.27475 C 0.28403 -0.24191 0.39392 -0.28423 0.44445 -0.25833 C 0.49514 -0.23243 0.51146 -0.10153 0.54149 -0.11888 C 0.57136 -0.13622 0.62656 -0.29973 0.62448 -0.36286 C 0.6224 -0.426 0.5757 -0.46208 0.52899 -0.49792 " pathEditMode="relative" ptsTypes="aaaaaaaaaA">
                                      <p:cBhvr>
                                        <p:cTn id="6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0213E-6 C -0.04028 -0.0444 -0.08055 -0.08857 -0.08924 -0.12928 C -0.09792 -0.16998 -0.04739 -0.20791 -0.05226 -0.24399 C -0.05712 -0.28006 -0.11858 -0.3025 -0.1184 -0.34644 C -0.11823 -0.39038 -0.08715 -0.48635 -0.05069 -0.50832 C -0.01424 -0.53029 0.0559 -0.45606 0.1 -0.47757 C 0.1441 -0.49907 0.19497 -0.61078 0.21389 -0.63737 " pathEditMode="relative" ptsTypes="aaaaaaA">
                                      <p:cBhvr>
                                        <p:cTn id="11" dur="3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3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26735E-6 C 0.02552 -0.07632 0.05104 -0.15264 0.04306 -0.18039 C 0.03507 -0.20814 -0.01528 -0.16374 -0.04757 -0.16605 C -0.07986 -0.16836 -0.13125 -0.16698 -0.15069 -0.19473 C -0.17014 -0.22248 -0.16233 -0.30897 -0.16458 -0.33187 " pathEditMode="relative" ptsTypes="aaaaA">
                                      <p:cBhvr>
                                        <p:cTn id="3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52451E-6 C 0.00486 -0.05134 0.0099 -0.10245 -3.88889E-6 -0.13529 C -0.00989 -0.16813 -0.03333 -0.19126 -0.05989 -0.19681 C -0.08646 -0.20236 -0.1151 -0.16258 -0.15989 -0.16813 C -0.20469 -0.17368 -0.26476 -0.23034 -0.32917 -0.22965 C -0.39357 -0.22895 -0.48316 -0.15518 -0.54618 -0.16397 C -0.6092 -0.17276 -0.69739 -0.24352 -0.70764 -0.28284 C -0.71788 -0.32215 -0.63281 -0.37511 -0.60764 -0.39963 C -0.58246 -0.42414 -0.56545 -0.4253 -0.55694 -0.43039 " pathEditMode="relative" ptsTypes="aaaaaaaaA">
                                      <p:cBhvr>
                                        <p:cTn id="4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30931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3928" y="1772816"/>
            <a:ext cx="1082348" cy="22159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1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1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C:\Users\admin\Desktop\Новая папка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445224"/>
            <a:ext cx="1153641" cy="1153642"/>
          </a:xfrm>
          <a:prstGeom prst="rect">
            <a:avLst/>
          </a:prstGeom>
          <a:noFill/>
        </p:spPr>
      </p:pic>
      <p:pic>
        <p:nvPicPr>
          <p:cNvPr id="5123" name="Picture 3" descr="C:\Users\admin\Desktop\Новая папка\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517232"/>
            <a:ext cx="1115019" cy="1115020"/>
          </a:xfrm>
          <a:prstGeom prst="rect">
            <a:avLst/>
          </a:prstGeom>
          <a:noFill/>
        </p:spPr>
      </p:pic>
      <p:pic>
        <p:nvPicPr>
          <p:cNvPr id="5124" name="Picture 4" descr="C:\Users\admin\Desktop\Новая папка\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78527" y="5661248"/>
            <a:ext cx="965473" cy="965473"/>
          </a:xfrm>
          <a:prstGeom prst="rect">
            <a:avLst/>
          </a:prstGeom>
          <a:noFill/>
        </p:spPr>
      </p:pic>
      <p:pic>
        <p:nvPicPr>
          <p:cNvPr id="5125" name="Picture 5" descr="C:\Users\admin\Desktop\Новая папка\2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5699845"/>
            <a:ext cx="1158156" cy="1158155"/>
          </a:xfrm>
          <a:prstGeom prst="rect">
            <a:avLst/>
          </a:prstGeom>
          <a:noFill/>
        </p:spPr>
      </p:pic>
      <p:pic>
        <p:nvPicPr>
          <p:cNvPr id="5126" name="Picture 6" descr="C:\Users\admin\Desktop\Новая папка\24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2" y="5790729"/>
            <a:ext cx="1067271" cy="1067271"/>
          </a:xfrm>
          <a:prstGeom prst="rect">
            <a:avLst/>
          </a:prstGeom>
          <a:noFill/>
        </p:spPr>
      </p:pic>
      <p:pic>
        <p:nvPicPr>
          <p:cNvPr id="5127" name="Picture 7" descr="C:\Users\admin\Desktop\Новая папка\1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11760" y="5603280"/>
            <a:ext cx="1254720" cy="1254720"/>
          </a:xfrm>
          <a:prstGeom prst="rect">
            <a:avLst/>
          </a:prstGeom>
          <a:noFill/>
        </p:spPr>
      </p:pic>
      <p:pic>
        <p:nvPicPr>
          <p:cNvPr id="5128" name="Picture 8" descr="C:\Users\admin\Desktop\Новая папка\16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860032" y="5983138"/>
            <a:ext cx="874862" cy="874862"/>
          </a:xfrm>
          <a:prstGeom prst="rect">
            <a:avLst/>
          </a:prstGeom>
          <a:noFill/>
        </p:spPr>
      </p:pic>
      <p:pic>
        <p:nvPicPr>
          <p:cNvPr id="5129" name="Picture 9" descr="C:\Users\admin\Desktop\Новая папка\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23520" y="5589240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72222E-6 2.77521E-7 C -0.00434 -0.0747 -0.00868 -0.14917 0.01077 -0.17808 C 0.03021 -0.20699 0.10191 -0.14177 0.11684 -0.17415 C 0.13177 -0.20652 0.07535 -0.31638 0.1 -0.3728 C 0.12466 -0.42923 0.23802 -0.4593 0.26459 -0.51226 C 0.29097 -0.56522 0.23525 -0.66281 0.25851 -0.69057 C 0.2816 -0.71832 0.379 -0.68039 0.40313 -0.67831 " pathEditMode="relative" ptsTypes="aaaaaaA">
                                      <p:cBhvr>
                                        <p:cTn id="6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-5.78168E-6 C 0.01302 -0.02545 0.02622 -0.05065 0.05695 -0.07378 C 0.08767 -0.09691 0.14271 -0.13345 0.18455 -0.13923 C 0.22639 -0.14501 0.28507 -0.08442 0.30764 -0.1087 C 0.33021 -0.13299 0.2882 -0.23706 0.31997 -0.28493 C 0.35174 -0.3328 0.47066 -0.35523 0.49844 -0.39547 C 0.52622 -0.43571 0.51406 -0.49353 0.48611 -0.5266 C 0.45816 -0.55967 0.36806 -0.61356 0.33073 -0.59436 C 0.2934 -0.57517 0.29149 -0.4378 0.26146 -0.41189 C 0.23142 -0.38599 0.19097 -0.41236 0.1507 -0.43849 " pathEditMode="relative" ptsTypes="aaaaaaaaaA">
                                      <p:cBhvr>
                                        <p:cTn id="11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66667E-6 -7.72433E-6 C -0.04115 -0.05621 -0.08212 -0.11217 -0.12465 -0.12281 C -0.16719 -0.13345 -0.21684 -0.04973 -0.25538 -0.06337 C -0.29392 -0.07702 -0.36077 -0.176 -0.35538 -0.20491 C -0.35 -0.23382 -0.26302 -0.23474 -0.22309 -0.23752 C -0.18316 -0.24029 -0.13577 -0.20052 -0.11545 -0.22133 C -0.09514 -0.24214 -0.09844 -0.3025 -0.10156 -0.36263 " pathEditMode="relative" ptsTypes="aaaaaaA">
                                      <p:cBhvr>
                                        <p:cTn id="16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2.09991E-6 C 0.00261 -0.01134 0.00538 -0.02244 0.01684 -0.04117 C 0.0283 -0.0599 0.0724 -0.0858 0.06927 -0.11286 C 0.06615 -0.13992 0.03021 -0.20005 -0.00156 -0.20306 C -0.03333 -0.20606 -0.08264 -0.13992 -0.12152 -0.13136 C -0.16041 -0.12281 -0.20573 -0.1272 -0.23541 -0.15171 C -0.2651 -0.17623 -0.25121 -0.284 -0.3 -0.27891 C -0.34878 -0.27382 -0.47066 -0.13183 -0.52777 -0.12096 C -0.58489 -0.11009 -0.65104 -0.16189 -0.64305 -0.21323 C -0.63507 -0.26457 -0.50729 -0.39269 -0.48003 -0.42854 " pathEditMode="relative" ptsTypes="aaaaaaaaaA">
                                      <p:cBhvr>
                                        <p:cTn id="21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xit" presetSubtype="0" fill="hold" nodeType="click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14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30</cp:revision>
  <dcterms:created xsi:type="dcterms:W3CDTF">2015-12-09T06:40:48Z</dcterms:created>
  <dcterms:modified xsi:type="dcterms:W3CDTF">2015-12-09T13:04:55Z</dcterms:modified>
</cp:coreProperties>
</file>