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4463-CA9C-4CDA-A26B-C2265C3DA104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FA4F0-8CC3-480B-B3A9-951F6E2B0B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5.gi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7.gif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audio" Target="../media/audio2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2.jpeg"/><Relationship Id="rId5" Type="http://schemas.openxmlformats.org/officeDocument/2006/relationships/image" Target="../media/image15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54751-Bezymyannyi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484784"/>
            <a:ext cx="742062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Retro" pitchFamily="66" charset="0"/>
              </a:rPr>
              <a:t>Электронная дидактическая игра</a:t>
            </a:r>
            <a:endParaRPr lang="ru-RU" sz="4400" dirty="0" smtClean="0">
              <a:latin typeface="American Retro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merican Retro" pitchFamily="66" charset="0"/>
              </a:rPr>
              <a:t>«Где живет фигура?»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merican Retro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517232"/>
            <a:ext cx="481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Разработала: воспитатель </a:t>
            </a:r>
            <a:r>
              <a:rPr lang="en-US" sz="2000" b="1" dirty="0" smtClean="0"/>
              <a:t>I </a:t>
            </a:r>
            <a:r>
              <a:rPr lang="ru-RU" sz="2000" b="1" dirty="0" smtClean="0"/>
              <a:t>кв. категории </a:t>
            </a:r>
          </a:p>
          <a:p>
            <a:r>
              <a:rPr lang="ru-RU" sz="2000" b="1" dirty="0" smtClean="0"/>
              <a:t>Борцова Татьяна Юрьевна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dmin\Desktop\13140637481464283876orange%20triang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32656"/>
            <a:ext cx="4536504" cy="4536504"/>
          </a:xfrm>
          <a:prstGeom prst="rect">
            <a:avLst/>
          </a:prstGeom>
          <a:noFill/>
        </p:spPr>
      </p:pic>
      <p:pic>
        <p:nvPicPr>
          <p:cNvPr id="2052" name="Picture 4" descr="C:\Users\admin\Desktop\0_69c9c_b055346c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9200"/>
            <a:ext cx="941060" cy="1368152"/>
          </a:xfrm>
          <a:prstGeom prst="rect">
            <a:avLst/>
          </a:prstGeom>
          <a:noFill/>
        </p:spPr>
      </p:pic>
      <p:pic>
        <p:nvPicPr>
          <p:cNvPr id="2053" name="Picture 5" descr="C:\Users\admin\Desktop\img2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154110"/>
            <a:ext cx="1152128" cy="1703890"/>
          </a:xfrm>
          <a:prstGeom prst="rect">
            <a:avLst/>
          </a:prstGeom>
          <a:noFill/>
        </p:spPr>
      </p:pic>
      <p:pic>
        <p:nvPicPr>
          <p:cNvPr id="2054" name="Picture 6" descr="C:\Users\admin\Desktop\flag-icon-5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5229200"/>
            <a:ext cx="1115616" cy="1290692"/>
          </a:xfrm>
          <a:prstGeom prst="rect">
            <a:avLst/>
          </a:prstGeom>
          <a:noFill/>
        </p:spPr>
      </p:pic>
      <p:pic>
        <p:nvPicPr>
          <p:cNvPr id="2055" name="Picture 7" descr="C:\Users\admin\Desktop\0_1644ce_fb4660a7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941168"/>
            <a:ext cx="1079228" cy="1200820"/>
          </a:xfrm>
          <a:prstGeom prst="rect">
            <a:avLst/>
          </a:prstGeom>
          <a:noFill/>
        </p:spPr>
      </p:pic>
      <p:pic>
        <p:nvPicPr>
          <p:cNvPr id="2056" name="Picture 8" descr="C:\Users\admin\Desktop\0_ce3f1_fae66575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085184"/>
            <a:ext cx="1129382" cy="1319522"/>
          </a:xfrm>
          <a:prstGeom prst="rect">
            <a:avLst/>
          </a:prstGeom>
          <a:noFill/>
        </p:spPr>
      </p:pic>
      <p:pic>
        <p:nvPicPr>
          <p:cNvPr id="2057" name="Picture 9" descr="C:\Users\admin\Desktop\rod_drak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307831" y="5678028"/>
            <a:ext cx="3672338" cy="2359943"/>
          </a:xfrm>
          <a:prstGeom prst="rect">
            <a:avLst/>
          </a:prstGeom>
          <a:noFill/>
        </p:spPr>
      </p:pic>
      <p:pic>
        <p:nvPicPr>
          <p:cNvPr id="2058" name="Picture 10" descr="C:\Users\admin\Desktop\zcXeg8dcB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5574704"/>
            <a:ext cx="1283296" cy="1283296"/>
          </a:xfrm>
          <a:prstGeom prst="rect">
            <a:avLst/>
          </a:prstGeom>
          <a:noFill/>
        </p:spPr>
      </p:pic>
      <p:pic>
        <p:nvPicPr>
          <p:cNvPr id="2059" name="Picture 11" descr="C:\Users\admin\Desktop\Diamond-clip-art-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5596080"/>
            <a:ext cx="1512168" cy="1261920"/>
          </a:xfrm>
          <a:prstGeom prst="rect">
            <a:avLst/>
          </a:prstGeom>
          <a:noFill/>
        </p:spPr>
      </p:pic>
      <p:pic>
        <p:nvPicPr>
          <p:cNvPr id="2060" name="Picture 12" descr="C:\Users\admin\Desktop\mouse-cheese-clipart-cheese-20clip-20art-128317590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240" y="5877272"/>
            <a:ext cx="967686" cy="551581"/>
          </a:xfrm>
          <a:prstGeom prst="rect">
            <a:avLst/>
          </a:prstGeom>
          <a:noFill/>
        </p:spPr>
      </p:pic>
      <p:pic>
        <p:nvPicPr>
          <p:cNvPr id="2061" name="Picture 13" descr="C:\Users\admin\Desktop\5TRr7gGT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040" y="5229200"/>
            <a:ext cx="1072468" cy="1286319"/>
          </a:xfrm>
          <a:prstGeom prst="rect">
            <a:avLst/>
          </a:prstGeom>
          <a:noFill/>
        </p:spPr>
      </p:pic>
      <p:pic>
        <p:nvPicPr>
          <p:cNvPr id="2062" name="Picture 14" descr="C:\Users\admin\Desktop\checkbox-clip-art-4251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5373216"/>
            <a:ext cx="1152128" cy="1152128"/>
          </a:xfrm>
          <a:prstGeom prst="rect">
            <a:avLst/>
          </a:prstGeom>
          <a:noFill/>
        </p:spPr>
      </p:pic>
      <p:pic>
        <p:nvPicPr>
          <p:cNvPr id="2063" name="Picture 15" descr="C:\Users\admin\Desktop\jean-victor-balin-tick-display-display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5616" y="1268760"/>
            <a:ext cx="1080120" cy="810091"/>
          </a:xfrm>
          <a:prstGeom prst="rect">
            <a:avLst/>
          </a:prstGeom>
          <a:noFill/>
        </p:spPr>
      </p:pic>
      <p:pic>
        <p:nvPicPr>
          <p:cNvPr id="2065" name="Picture 17" descr="C:\Users\admin\Desktop\0_55a6a_88136e5f_XL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216" y="620688"/>
            <a:ext cx="2016224" cy="1681027"/>
          </a:xfrm>
          <a:prstGeom prst="rect">
            <a:avLst/>
          </a:prstGeom>
          <a:noFill/>
        </p:spPr>
      </p:pic>
      <p:pic>
        <p:nvPicPr>
          <p:cNvPr id="2066" name="Picture 18" descr="C:\Users\admin\Desktop\57613_html_m24417fa8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83768" y="0"/>
            <a:ext cx="3744416" cy="367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L 0.44097 -0.4408 " pathEditMode="relative" ptsTypes="AA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9371E-6 L 0.26771 -0.2937 " pathEditMode="relative" ptsTypes="AA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0346 L 0.05139 -0.580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70213E-6 L -0.17327 -0.29371 " pathEditMode="relative" ptsTypes="AA">
                                      <p:cBhvr>
                                        <p:cTn id="5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3876E-7 L -0.12604 -0.2833 " pathEditMode="relative" ptsTypes="AA">
                                      <p:cBhvr>
                                        <p:cTn id="5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4736E-6 L -0.33854 -0.36702 " pathEditMode="relative" ptsTypes="AA">
                                      <p:cBhvr>
                                        <p:cTn id="6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admin\Desktop\6b67f92c70c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55512"/>
            <a:ext cx="4608512" cy="4601680"/>
          </a:xfrm>
          <a:prstGeom prst="rect">
            <a:avLst/>
          </a:prstGeom>
          <a:noFill/>
        </p:spPr>
      </p:pic>
      <p:pic>
        <p:nvPicPr>
          <p:cNvPr id="2059" name="Picture 11" descr="C:\Users\admin\Desktop\Diamond-clip-art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301208"/>
            <a:ext cx="1512168" cy="1261920"/>
          </a:xfrm>
          <a:prstGeom prst="rect">
            <a:avLst/>
          </a:prstGeom>
          <a:noFill/>
        </p:spPr>
      </p:pic>
      <p:pic>
        <p:nvPicPr>
          <p:cNvPr id="2063" name="Picture 15" descr="C:\Users\admin\Desktop\jean-victor-balin-tick-display-displa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268760"/>
            <a:ext cx="1080120" cy="810091"/>
          </a:xfrm>
          <a:prstGeom prst="rect">
            <a:avLst/>
          </a:prstGeom>
          <a:noFill/>
        </p:spPr>
      </p:pic>
      <p:pic>
        <p:nvPicPr>
          <p:cNvPr id="2065" name="Picture 17" descr="C:\Users\admin\Desktop\0_55a6a_88136e5f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620688"/>
            <a:ext cx="2016224" cy="1681027"/>
          </a:xfrm>
          <a:prstGeom prst="rect">
            <a:avLst/>
          </a:prstGeom>
          <a:noFill/>
        </p:spPr>
      </p:pic>
      <p:pic>
        <p:nvPicPr>
          <p:cNvPr id="2066" name="Picture 18" descr="C:\Users\admin\Desktop\57613_html_m24417fa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0"/>
            <a:ext cx="3744416" cy="3672120"/>
          </a:xfrm>
          <a:prstGeom prst="rect">
            <a:avLst/>
          </a:prstGeom>
          <a:noFill/>
        </p:spPr>
      </p:pic>
      <p:pic>
        <p:nvPicPr>
          <p:cNvPr id="3074" name="Picture 2" descr="C:\Users\admin\Desktop\thumbs-up-3327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5805264"/>
            <a:ext cx="720080" cy="720080"/>
          </a:xfrm>
          <a:prstGeom prst="rect">
            <a:avLst/>
          </a:prstGeom>
          <a:noFill/>
        </p:spPr>
      </p:pic>
      <p:pic>
        <p:nvPicPr>
          <p:cNvPr id="3077" name="Picture 5" descr="C:\Users\admin\Desktop\tomat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7058" y="5840413"/>
            <a:ext cx="1091246" cy="1017587"/>
          </a:xfrm>
          <a:prstGeom prst="rect">
            <a:avLst/>
          </a:prstGeom>
          <a:noFill/>
        </p:spPr>
      </p:pic>
      <p:pic>
        <p:nvPicPr>
          <p:cNvPr id="3078" name="Picture 6" descr="C:\Users\admin\Desktop\courseimage-50251-family-tree-clip-a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517232"/>
            <a:ext cx="1187425" cy="992149"/>
          </a:xfrm>
          <a:prstGeom prst="rect">
            <a:avLst/>
          </a:prstGeom>
          <a:noFill/>
        </p:spPr>
      </p:pic>
      <p:pic>
        <p:nvPicPr>
          <p:cNvPr id="3079" name="Picture 7" descr="C:\Users\admin\Desktop\hous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5612884"/>
            <a:ext cx="1403648" cy="1048339"/>
          </a:xfrm>
          <a:prstGeom prst="rect">
            <a:avLst/>
          </a:prstGeom>
          <a:noFill/>
        </p:spPr>
      </p:pic>
      <p:pic>
        <p:nvPicPr>
          <p:cNvPr id="3080" name="Picture 8" descr="C:\Users\admin\Desktop\81386303_Solnc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5229200"/>
            <a:ext cx="1101537" cy="1076995"/>
          </a:xfrm>
          <a:prstGeom prst="rect">
            <a:avLst/>
          </a:prstGeom>
          <a:noFill/>
        </p:spPr>
      </p:pic>
      <p:pic>
        <p:nvPicPr>
          <p:cNvPr id="3081" name="Picture 9" descr="C:\Users\admin\Desktop\budik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63688" y="5445224"/>
            <a:ext cx="697296" cy="986231"/>
          </a:xfrm>
          <a:prstGeom prst="rect">
            <a:avLst/>
          </a:prstGeom>
          <a:noFill/>
        </p:spPr>
      </p:pic>
      <p:pic>
        <p:nvPicPr>
          <p:cNvPr id="3082" name="Picture 10" descr="C:\Users\admin\Desktop\3_html_3c2b264d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891473" y="5949280"/>
            <a:ext cx="688639" cy="675456"/>
          </a:xfrm>
          <a:prstGeom prst="rect">
            <a:avLst/>
          </a:prstGeom>
          <a:noFill/>
        </p:spPr>
      </p:pic>
      <p:pic>
        <p:nvPicPr>
          <p:cNvPr id="3083" name="Picture 11" descr="C:\Users\admin\Desktop\5TRr7gGT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9912" y="5301208"/>
            <a:ext cx="1080660" cy="1296144"/>
          </a:xfrm>
          <a:prstGeom prst="rect">
            <a:avLst/>
          </a:prstGeom>
          <a:noFill/>
        </p:spPr>
      </p:pic>
      <p:pic>
        <p:nvPicPr>
          <p:cNvPr id="3084" name="Picture 12" descr="C:\Users\admin\Desktop\1258662140461877526jean_victor_balin_cloud.svg.h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4008" y="5229200"/>
            <a:ext cx="1005747" cy="656878"/>
          </a:xfrm>
          <a:prstGeom prst="rect">
            <a:avLst/>
          </a:prstGeom>
          <a:noFill/>
        </p:spPr>
      </p:pic>
      <p:pic>
        <p:nvPicPr>
          <p:cNvPr id="3085" name="Picture 13" descr="C:\Users\admin\Desktop\6723796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2483768" y="5157192"/>
            <a:ext cx="627374" cy="1484784"/>
          </a:xfrm>
          <a:prstGeom prst="rect">
            <a:avLst/>
          </a:prstGeom>
          <a:noFill/>
        </p:spPr>
      </p:pic>
      <p:pic>
        <p:nvPicPr>
          <p:cNvPr id="3086" name="Picture 14" descr="C:\Users\admin\Desktop\img26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15816" y="5373216"/>
            <a:ext cx="1046063" cy="122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3071E-6 L 0.25191 -0.23081 " pathEditMode="relative" ptsTypes="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2.25717E-6 L 0.07083 -0.44057 " pathEditMode="relative" ptsTypes="AA">
                                      <p:cBhvr>
                                        <p:cTn id="6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68363E-6 L -0.35433 -0.69219 " pathEditMode="relative" ptsTypes="AA">
                                      <p:cBhvr>
                                        <p:cTn id="7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281E-7 L -0.19688 -0.61887 " pathEditMode="relative" ptsTypes="AA">
                                      <p:cBhvr>
                                        <p:cTn id="7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0213E-6 L -0.15764 -0.44057 " pathEditMode="relative" ptsTypes="AA">
                                      <p:cBhvr>
                                        <p:cTn id="8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6735E-6 L 0.33854 -0.5037 " pathEditMode="relative" ptsTypes="AA">
                                      <p:cBhvr>
                                        <p:cTn id="8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3" name="Picture 15" descr="C:\Users\admin\Desktop\jean-victor-balin-tick-display-displa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268760"/>
            <a:ext cx="1080120" cy="810091"/>
          </a:xfrm>
          <a:prstGeom prst="rect">
            <a:avLst/>
          </a:prstGeom>
          <a:noFill/>
        </p:spPr>
      </p:pic>
      <p:pic>
        <p:nvPicPr>
          <p:cNvPr id="2065" name="Picture 17" descr="C:\Users\admin\Desktop\0_55a6a_88136e5f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620688"/>
            <a:ext cx="2016224" cy="168102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483768" y="764704"/>
            <a:ext cx="3888432" cy="3960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 descr="C:\Users\admin\Desktop\57613_html_m24417fa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0"/>
            <a:ext cx="3744416" cy="3672120"/>
          </a:xfrm>
          <a:prstGeom prst="rect">
            <a:avLst/>
          </a:prstGeom>
          <a:noFill/>
        </p:spPr>
      </p:pic>
      <p:pic>
        <p:nvPicPr>
          <p:cNvPr id="4098" name="Picture 2" descr="C:\Users\admin\Desktop\logic-cartoon-cube-brain-rubik-toy-game-shar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589240"/>
            <a:ext cx="998835" cy="994153"/>
          </a:xfrm>
          <a:prstGeom prst="rect">
            <a:avLst/>
          </a:prstGeom>
          <a:noFill/>
        </p:spPr>
      </p:pic>
      <p:pic>
        <p:nvPicPr>
          <p:cNvPr id="4099" name="Picture 3" descr="C:\Users\admin\Desktop\8cEjdraAi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5661248"/>
            <a:ext cx="936104" cy="879194"/>
          </a:xfrm>
          <a:prstGeom prst="rect">
            <a:avLst/>
          </a:prstGeom>
          <a:noFill/>
        </p:spPr>
      </p:pic>
      <p:pic>
        <p:nvPicPr>
          <p:cNvPr id="4100" name="Picture 4" descr="C:\Users\admin\Desktop\running-alarm-clock-clip-art-55267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5373216"/>
            <a:ext cx="1202714" cy="1224136"/>
          </a:xfrm>
          <a:prstGeom prst="rect">
            <a:avLst/>
          </a:prstGeom>
          <a:noFill/>
        </p:spPr>
      </p:pic>
      <p:pic>
        <p:nvPicPr>
          <p:cNvPr id="4101" name="Picture 5" descr="C:\Users\admin\Desktop\9238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00" y="5733256"/>
            <a:ext cx="771376" cy="771376"/>
          </a:xfrm>
          <a:prstGeom prst="rect">
            <a:avLst/>
          </a:prstGeom>
          <a:noFill/>
        </p:spPr>
      </p:pic>
      <p:pic>
        <p:nvPicPr>
          <p:cNvPr id="4102" name="Picture 6" descr="C:\Users\admin\Desktop\budi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5661248"/>
            <a:ext cx="661855" cy="936104"/>
          </a:xfrm>
          <a:prstGeom prst="rect">
            <a:avLst/>
          </a:prstGeom>
          <a:noFill/>
        </p:spPr>
      </p:pic>
      <p:pic>
        <p:nvPicPr>
          <p:cNvPr id="4103" name="Picture 7" descr="C:\Users\admin\Desktop\bus-h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5661248"/>
            <a:ext cx="1552774" cy="825376"/>
          </a:xfrm>
          <a:prstGeom prst="rect">
            <a:avLst/>
          </a:prstGeom>
          <a:noFill/>
        </p:spPr>
      </p:pic>
      <p:pic>
        <p:nvPicPr>
          <p:cNvPr id="4104" name="Picture 8" descr="C:\Users\admin\Desktop\cloud-37010_64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128" y="5301208"/>
            <a:ext cx="1206176" cy="736898"/>
          </a:xfrm>
          <a:prstGeom prst="rect">
            <a:avLst/>
          </a:prstGeom>
          <a:noFill/>
        </p:spPr>
      </p:pic>
      <p:pic>
        <p:nvPicPr>
          <p:cNvPr id="4105" name="Picture 9" descr="C:\Users\admin\Desktop\pitr-Bananas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36" y="5949280"/>
            <a:ext cx="980888" cy="654199"/>
          </a:xfrm>
          <a:prstGeom prst="rect">
            <a:avLst/>
          </a:prstGeom>
          <a:noFill/>
        </p:spPr>
      </p:pic>
      <p:pic>
        <p:nvPicPr>
          <p:cNvPr id="4106" name="Picture 10" descr="C:\Users\admin\Desktop\1cupboard_clipart_1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5589240"/>
            <a:ext cx="1041474" cy="904280"/>
          </a:xfrm>
          <a:prstGeom prst="rect">
            <a:avLst/>
          </a:prstGeom>
          <a:noFill/>
        </p:spPr>
      </p:pic>
      <p:pic>
        <p:nvPicPr>
          <p:cNvPr id="4107" name="Picture 11" descr="C:\Users\admin\Desktop\70424211_6b525d1e4fac_1024x76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1920" y="5733256"/>
            <a:ext cx="982886" cy="767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6115E-6 L 0.28351 -0.32516 " pathEditMode="relative" ptsTypes="AA">
                                      <p:cBhvr>
                                        <p:cTn id="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20814E-6 L 0.26771 -0.49305 " pathEditMode="relative" ptsTypes="AA">
                                      <p:cBhvr>
                                        <p:cTn id="3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51064E-7 L -0.23628 -0.62951 " pathEditMode="relative" ptsTypes="AA">
                                      <p:cBhvr>
                                        <p:cTn id="4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34783E-6 L -0.43594 -0.685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06938E-6 L 0.40955 -0.52452 " pathEditMode="relative" ptsTypes="AA">
                                      <p:cBhvr>
                                        <p:cTn id="7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18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Даша</cp:lastModifiedBy>
  <cp:revision>92</cp:revision>
  <dcterms:created xsi:type="dcterms:W3CDTF">2015-12-07T05:46:09Z</dcterms:created>
  <dcterms:modified xsi:type="dcterms:W3CDTF">2015-12-09T09:18:18Z</dcterms:modified>
</cp:coreProperties>
</file>