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4D73-7F86-4571-B7E0-72EDF5714EB1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819A-70C0-4198-BCC7-9F92E92409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4D73-7F86-4571-B7E0-72EDF5714EB1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819A-70C0-4198-BCC7-9F92E92409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4D73-7F86-4571-B7E0-72EDF5714EB1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819A-70C0-4198-BCC7-9F92E92409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4D73-7F86-4571-B7E0-72EDF5714EB1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819A-70C0-4198-BCC7-9F92E92409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4D73-7F86-4571-B7E0-72EDF5714EB1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819A-70C0-4198-BCC7-9F92E92409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4D73-7F86-4571-B7E0-72EDF5714EB1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819A-70C0-4198-BCC7-9F92E92409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4D73-7F86-4571-B7E0-72EDF5714EB1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819A-70C0-4198-BCC7-9F92E92409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4D73-7F86-4571-B7E0-72EDF5714EB1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819A-70C0-4198-BCC7-9F92E92409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4D73-7F86-4571-B7E0-72EDF5714EB1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819A-70C0-4198-BCC7-9F92E92409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4D73-7F86-4571-B7E0-72EDF5714EB1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819A-70C0-4198-BCC7-9F92E92409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4D73-7F86-4571-B7E0-72EDF5714EB1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819A-70C0-4198-BCC7-9F92E92409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84D73-7F86-4571-B7E0-72EDF5714EB1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2819A-70C0-4198-BCC7-9F92E924092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gif"/><Relationship Id="rId5" Type="http://schemas.openxmlformats.org/officeDocument/2006/relationships/image" Target="../media/image6.png"/><Relationship Id="rId10" Type="http://schemas.openxmlformats.org/officeDocument/2006/relationships/image" Target="../media/image11.gif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3.gif"/><Relationship Id="rId5" Type="http://schemas.openxmlformats.org/officeDocument/2006/relationships/image" Target="../media/image6.png"/><Relationship Id="rId10" Type="http://schemas.openxmlformats.org/officeDocument/2006/relationships/image" Target="../media/image11.gif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jpeg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gif"/><Relationship Id="rId5" Type="http://schemas.openxmlformats.org/officeDocument/2006/relationships/image" Target="../media/image14.gif"/><Relationship Id="rId10" Type="http://schemas.openxmlformats.org/officeDocument/2006/relationships/image" Target="../media/image10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5.gif"/><Relationship Id="rId5" Type="http://schemas.openxmlformats.org/officeDocument/2006/relationships/image" Target="../media/image6.png"/><Relationship Id="rId10" Type="http://schemas.openxmlformats.org/officeDocument/2006/relationships/image" Target="../media/image11.gif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6.gif"/><Relationship Id="rId5" Type="http://schemas.openxmlformats.org/officeDocument/2006/relationships/image" Target="../media/image6.png"/><Relationship Id="rId10" Type="http://schemas.openxmlformats.org/officeDocument/2006/relationships/image" Target="../media/image11.gif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SLGG_20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2204864"/>
            <a:ext cx="837280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cquest Script" pitchFamily="2" charset="0"/>
              </a:rPr>
              <a:t>Электронная дидактическая игра</a:t>
            </a:r>
          </a:p>
          <a:p>
            <a:pPr algn="ctr"/>
            <a:r>
              <a:rPr lang="ru-RU" sz="6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cquest Script" pitchFamily="2" charset="0"/>
              </a:rPr>
              <a:t>«Куда летит бабочка?»</a:t>
            </a:r>
            <a:endParaRPr lang="ru-RU" sz="6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cquest Script" pitchFamily="2" charset="0"/>
            </a:endParaRPr>
          </a:p>
        </p:txBody>
      </p:sp>
      <p:pic>
        <p:nvPicPr>
          <p:cNvPr id="6" name="Picture 5" descr="37r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404664"/>
            <a:ext cx="2016224" cy="1913837"/>
          </a:xfrm>
          <a:prstGeom prst="rect">
            <a:avLst/>
          </a:prstGeom>
          <a:noFill/>
        </p:spPr>
      </p:pic>
      <p:pic>
        <p:nvPicPr>
          <p:cNvPr id="7" name="Picture 10" descr="Бабочка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835941">
            <a:off x="241228" y="4040597"/>
            <a:ext cx="1348580" cy="1316718"/>
          </a:xfrm>
          <a:prstGeom prst="rect">
            <a:avLst/>
          </a:prstGeom>
          <a:noFill/>
        </p:spPr>
      </p:pic>
      <p:pic>
        <p:nvPicPr>
          <p:cNvPr id="8" name="Picture 10" descr="Бабочка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835941">
            <a:off x="944324" y="4993980"/>
            <a:ext cx="1055191" cy="1030261"/>
          </a:xfrm>
          <a:prstGeom prst="rect">
            <a:avLst/>
          </a:prstGeom>
          <a:noFill/>
        </p:spPr>
      </p:pic>
      <p:pic>
        <p:nvPicPr>
          <p:cNvPr id="9" name="Picture 10" descr="Бабочка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835941">
            <a:off x="123815" y="5358316"/>
            <a:ext cx="692189" cy="675835"/>
          </a:xfrm>
          <a:prstGeom prst="rect">
            <a:avLst/>
          </a:prstGeom>
          <a:noFill/>
        </p:spPr>
      </p:pic>
      <p:pic>
        <p:nvPicPr>
          <p:cNvPr id="10" name="Picture 10" descr="Бабочка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835941">
            <a:off x="436012" y="5850557"/>
            <a:ext cx="628840" cy="613983"/>
          </a:xfrm>
          <a:prstGeom prst="rect">
            <a:avLst/>
          </a:prstGeom>
          <a:noFill/>
        </p:spPr>
      </p:pic>
      <p:pic>
        <p:nvPicPr>
          <p:cNvPr id="11" name="Picture 10" descr="Бабочка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835941">
            <a:off x="80999" y="6331414"/>
            <a:ext cx="452818" cy="442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82915_html_m4b3865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3" descr="C:\Users\admin\Desktop\pink-flower-2-h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980728"/>
            <a:ext cx="1165400" cy="1199902"/>
          </a:xfrm>
          <a:prstGeom prst="rect">
            <a:avLst/>
          </a:prstGeom>
          <a:noFill/>
        </p:spPr>
      </p:pic>
      <p:pic>
        <p:nvPicPr>
          <p:cNvPr id="2053" name="Picture 5" descr="C:\Users\admin\Desktop\pink-flower-2-h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980728"/>
            <a:ext cx="1191539" cy="1154807"/>
          </a:xfrm>
          <a:prstGeom prst="rect">
            <a:avLst/>
          </a:prstGeom>
          <a:noFill/>
        </p:spPr>
      </p:pic>
      <p:pic>
        <p:nvPicPr>
          <p:cNvPr id="2054" name="Picture 6" descr="C:\Users\admin\Desktop\pink-flower-2-hi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2852936"/>
            <a:ext cx="1131764" cy="1165270"/>
          </a:xfrm>
          <a:prstGeom prst="rect">
            <a:avLst/>
          </a:prstGeom>
          <a:noFill/>
        </p:spPr>
      </p:pic>
      <p:pic>
        <p:nvPicPr>
          <p:cNvPr id="2055" name="Picture 7" descr="C:\Users\admin\Desktop\pink-flower-2-hi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7584" y="5157192"/>
            <a:ext cx="1119168" cy="1152301"/>
          </a:xfrm>
          <a:prstGeom prst="rect">
            <a:avLst/>
          </a:prstGeom>
          <a:noFill/>
        </p:spPr>
      </p:pic>
      <p:pic>
        <p:nvPicPr>
          <p:cNvPr id="2056" name="Picture 8" descr="C:\Users\admin\Desktop\pink-flower-2-hi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6176" y="5229200"/>
            <a:ext cx="1205078" cy="1096739"/>
          </a:xfrm>
          <a:prstGeom prst="rect">
            <a:avLst/>
          </a:prstGeom>
          <a:noFill/>
        </p:spPr>
      </p:pic>
      <p:pic>
        <p:nvPicPr>
          <p:cNvPr id="2057" name="Picture 9" descr="C:\Users\admin\Desktop\jean-victor-balin-tick-display-display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9512" y="188640"/>
            <a:ext cx="850008" cy="637506"/>
          </a:xfrm>
          <a:prstGeom prst="rect">
            <a:avLst/>
          </a:prstGeom>
          <a:noFill/>
        </p:spPr>
      </p:pic>
      <p:pic>
        <p:nvPicPr>
          <p:cNvPr id="2058" name="Picture 10" descr="C:\Users\admin\Desktop\57613_html_m24417fa8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11760" y="0"/>
            <a:ext cx="4063865" cy="4876640"/>
          </a:xfrm>
          <a:prstGeom prst="rect">
            <a:avLst/>
          </a:prstGeom>
          <a:noFill/>
        </p:spPr>
      </p:pic>
      <p:pic>
        <p:nvPicPr>
          <p:cNvPr id="2059" name="Picture 11" descr="C:\Users\admin\Desktop\butterfly404.gif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347864" y="5229200"/>
            <a:ext cx="1543050" cy="100965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5868144" y="6309320"/>
            <a:ext cx="3035396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Левый верхний угол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0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61111E-6 -2.23867E-6 C 0.04393 -0.04972 0.08785 -0.09945 0.13386 -0.11286 C 0.17987 -0.12627 0.2415 -0.04278 0.27553 -0.08002 C 0.30955 -0.11725 0.35 -0.27891 0.33855 -0.33626 C 0.32709 -0.39362 0.23247 -0.38344 0.20625 -0.42438 C 0.18004 -0.46531 0.22987 -0.56822 0.1816 -0.5821 C 0.13334 -0.59598 -0.00399 -0.50162 -0.08298 -0.50833 C -0.16197 -0.51503 -0.22708 -0.56915 -0.29218 -0.62303 " pathEditMode="relative" ptsTypes="aaaaaaaA">
                                      <p:cBhvr>
                                        <p:cTn id="46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82915_html_m4b3865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3" descr="C:\Users\admin\Desktop\pink-flower-2-h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980728"/>
            <a:ext cx="1165400" cy="1199902"/>
          </a:xfrm>
          <a:prstGeom prst="rect">
            <a:avLst/>
          </a:prstGeom>
          <a:noFill/>
        </p:spPr>
      </p:pic>
      <p:pic>
        <p:nvPicPr>
          <p:cNvPr id="2053" name="Picture 5" descr="C:\Users\admin\Desktop\pink-flower-2-h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980728"/>
            <a:ext cx="1191539" cy="1154807"/>
          </a:xfrm>
          <a:prstGeom prst="rect">
            <a:avLst/>
          </a:prstGeom>
          <a:noFill/>
        </p:spPr>
      </p:pic>
      <p:pic>
        <p:nvPicPr>
          <p:cNvPr id="2054" name="Picture 6" descr="C:\Users\admin\Desktop\pink-flower-2-hi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2852936"/>
            <a:ext cx="1131764" cy="1165270"/>
          </a:xfrm>
          <a:prstGeom prst="rect">
            <a:avLst/>
          </a:prstGeom>
          <a:noFill/>
        </p:spPr>
      </p:pic>
      <p:pic>
        <p:nvPicPr>
          <p:cNvPr id="2055" name="Picture 7" descr="C:\Users\admin\Desktop\pink-flower-2-hi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7584" y="5157192"/>
            <a:ext cx="1119168" cy="1152301"/>
          </a:xfrm>
          <a:prstGeom prst="rect">
            <a:avLst/>
          </a:prstGeom>
          <a:noFill/>
        </p:spPr>
      </p:pic>
      <p:pic>
        <p:nvPicPr>
          <p:cNvPr id="2056" name="Picture 8" descr="C:\Users\admin\Desktop\pink-flower-2-hi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6176" y="5229200"/>
            <a:ext cx="1205078" cy="1096739"/>
          </a:xfrm>
          <a:prstGeom prst="rect">
            <a:avLst/>
          </a:prstGeom>
          <a:noFill/>
        </p:spPr>
      </p:pic>
      <p:pic>
        <p:nvPicPr>
          <p:cNvPr id="2057" name="Picture 9" descr="C:\Users\admin\Desktop\jean-victor-balin-tick-display-display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9512" y="188640"/>
            <a:ext cx="850008" cy="637506"/>
          </a:xfrm>
          <a:prstGeom prst="rect">
            <a:avLst/>
          </a:prstGeom>
          <a:noFill/>
        </p:spPr>
      </p:pic>
      <p:pic>
        <p:nvPicPr>
          <p:cNvPr id="2058" name="Picture 10" descr="C:\Users\admin\Desktop\57613_html_m24417fa8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67744" y="764704"/>
            <a:ext cx="3888432" cy="4666121"/>
          </a:xfrm>
          <a:prstGeom prst="rect">
            <a:avLst/>
          </a:prstGeom>
          <a:noFill/>
        </p:spPr>
      </p:pic>
      <p:pic>
        <p:nvPicPr>
          <p:cNvPr id="3074" name="Picture 2" descr="C:\Users\admin\Desktop\babochkia-359.gif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236296" y="2924944"/>
            <a:ext cx="1351707" cy="1351707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084168" y="6309320"/>
            <a:ext cx="2975558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Левый нижний угол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0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55 -0.02613 C -0.02917 -0.01595 -0.08889 -0.00555 -0.13559 -0.02405 C -0.18229 -0.04255 -0.20122 -0.10592 -0.24948 -0.13691 C -0.29775 -0.1679 -0.36632 -0.20767 -0.42483 -0.21068 C -0.48334 -0.21369 -0.54896 -0.20166 -0.60018 -0.15518 C -0.65139 -0.10869 -0.71372 -0.00855 -0.73247 0.068 C -0.75122 0.14455 -0.71511 0.26758 -0.7125 0.30389 C -0.7099 0.3402 -0.71354 0.31268 -0.71719 0.28539 " pathEditMode="relative" rAng="0" ptsTypes="aaaaaaaA">
                                      <p:cBhvr>
                                        <p:cTn id="46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1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82915_html_m4b3865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3" descr="C:\Users\admin\Desktop\pink-flower-2-h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980728"/>
            <a:ext cx="1165400" cy="1199902"/>
          </a:xfrm>
          <a:prstGeom prst="rect">
            <a:avLst/>
          </a:prstGeom>
          <a:noFill/>
        </p:spPr>
      </p:pic>
      <p:pic>
        <p:nvPicPr>
          <p:cNvPr id="2052" name="Picture 4" descr="C:\Users\admin\Desktop\0029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5157192"/>
            <a:ext cx="1473315" cy="1183407"/>
          </a:xfrm>
          <a:prstGeom prst="rect">
            <a:avLst/>
          </a:prstGeom>
          <a:noFill/>
        </p:spPr>
      </p:pic>
      <p:pic>
        <p:nvPicPr>
          <p:cNvPr id="2053" name="Picture 5" descr="C:\Users\admin\Desktop\pink-flower-2-hi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4" y="980728"/>
            <a:ext cx="1191539" cy="1154807"/>
          </a:xfrm>
          <a:prstGeom prst="rect">
            <a:avLst/>
          </a:prstGeom>
          <a:noFill/>
        </p:spPr>
      </p:pic>
      <p:pic>
        <p:nvPicPr>
          <p:cNvPr id="2054" name="Picture 6" descr="C:\Users\admin\Desktop\pink-flower-2-hi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35896" y="2852936"/>
            <a:ext cx="1131764" cy="1165270"/>
          </a:xfrm>
          <a:prstGeom prst="rect">
            <a:avLst/>
          </a:prstGeom>
          <a:noFill/>
        </p:spPr>
      </p:pic>
      <p:pic>
        <p:nvPicPr>
          <p:cNvPr id="2055" name="Picture 7" descr="C:\Users\admin\Desktop\pink-flower-2-hi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7584" y="5157192"/>
            <a:ext cx="1119168" cy="1152301"/>
          </a:xfrm>
          <a:prstGeom prst="rect">
            <a:avLst/>
          </a:prstGeom>
          <a:noFill/>
        </p:spPr>
      </p:pic>
      <p:pic>
        <p:nvPicPr>
          <p:cNvPr id="2056" name="Picture 8" descr="C:\Users\admin\Desktop\pink-flower-2-hi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56176" y="5229200"/>
            <a:ext cx="1205078" cy="1096739"/>
          </a:xfrm>
          <a:prstGeom prst="rect">
            <a:avLst/>
          </a:prstGeom>
          <a:noFill/>
        </p:spPr>
      </p:pic>
      <p:pic>
        <p:nvPicPr>
          <p:cNvPr id="2057" name="Picture 9" descr="C:\Users\admin\Desktop\jean-victor-balin-tick-display-display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9512" y="188640"/>
            <a:ext cx="850008" cy="637506"/>
          </a:xfrm>
          <a:prstGeom prst="rect">
            <a:avLst/>
          </a:prstGeom>
          <a:noFill/>
        </p:spPr>
      </p:pic>
      <p:pic>
        <p:nvPicPr>
          <p:cNvPr id="2058" name="Picture 10" descr="C:\Users\admin\Desktop\57613_html_m24417fa8.gif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619672" y="0"/>
            <a:ext cx="5576033" cy="669124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949215" y="6396335"/>
            <a:ext cx="3194785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Правый верхний угол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3125 9.43571E-7 C -0.04965 -0.05805 -0.06788 -0.11587 -0.09757 -0.14871 C -0.12708 -0.18131 -0.19254 -0.17114 -0.20868 -0.19658 C -0.22483 -0.22202 -0.21719 -0.25856 -0.19427 -0.30088 C -0.17136 -0.34343 -0.10122 -0.40056 -0.07101 -0.45167 C -0.0408 -0.50254 -0.04514 -0.59066 -0.01267 -0.60592 C 0.01979 -0.62119 0.07882 -0.54625 0.12378 -0.54325 C 0.16892 -0.54024 0.23403 -0.58002 0.25781 -0.58742 C 0.2816 -0.59459 0.27413 -0.59112 0.26701 -0.58742 " pathEditMode="relative" rAng="0" ptsTypes="aaaaaaaaA">
                                      <p:cBhvr>
                                        <p:cTn id="15" dur="5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-3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0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82915_html_m4b3865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3" descr="C:\Users\admin\Desktop\pink-flower-2-h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980728"/>
            <a:ext cx="1165400" cy="1199902"/>
          </a:xfrm>
          <a:prstGeom prst="rect">
            <a:avLst/>
          </a:prstGeom>
          <a:noFill/>
        </p:spPr>
      </p:pic>
      <p:pic>
        <p:nvPicPr>
          <p:cNvPr id="2053" name="Picture 5" descr="C:\Users\admin\Desktop\pink-flower-2-h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980728"/>
            <a:ext cx="1191539" cy="1154807"/>
          </a:xfrm>
          <a:prstGeom prst="rect">
            <a:avLst/>
          </a:prstGeom>
          <a:noFill/>
        </p:spPr>
      </p:pic>
      <p:pic>
        <p:nvPicPr>
          <p:cNvPr id="2054" name="Picture 6" descr="C:\Users\admin\Desktop\pink-flower-2-hi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2852936"/>
            <a:ext cx="1131764" cy="1165270"/>
          </a:xfrm>
          <a:prstGeom prst="rect">
            <a:avLst/>
          </a:prstGeom>
          <a:noFill/>
        </p:spPr>
      </p:pic>
      <p:pic>
        <p:nvPicPr>
          <p:cNvPr id="2055" name="Picture 7" descr="C:\Users\admin\Desktop\pink-flower-2-hi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7584" y="5157192"/>
            <a:ext cx="1119168" cy="1152301"/>
          </a:xfrm>
          <a:prstGeom prst="rect">
            <a:avLst/>
          </a:prstGeom>
          <a:noFill/>
        </p:spPr>
      </p:pic>
      <p:pic>
        <p:nvPicPr>
          <p:cNvPr id="2056" name="Picture 8" descr="C:\Users\admin\Desktop\pink-flower-2-hi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6176" y="5229200"/>
            <a:ext cx="1205078" cy="1096739"/>
          </a:xfrm>
          <a:prstGeom prst="rect">
            <a:avLst/>
          </a:prstGeom>
          <a:noFill/>
        </p:spPr>
      </p:pic>
      <p:pic>
        <p:nvPicPr>
          <p:cNvPr id="2057" name="Picture 9" descr="C:\Users\admin\Desktop\jean-victor-balin-tick-display-display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9512" y="188640"/>
            <a:ext cx="850008" cy="637506"/>
          </a:xfrm>
          <a:prstGeom prst="rect">
            <a:avLst/>
          </a:prstGeom>
          <a:noFill/>
        </p:spPr>
      </p:pic>
      <p:pic>
        <p:nvPicPr>
          <p:cNvPr id="2058" name="Picture 10" descr="C:\Users\admin\Desktop\57613_html_m24417fa8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11760" y="476672"/>
            <a:ext cx="3600399" cy="4320482"/>
          </a:xfrm>
          <a:prstGeom prst="rect">
            <a:avLst/>
          </a:prstGeom>
          <a:noFill/>
        </p:spPr>
      </p:pic>
      <p:pic>
        <p:nvPicPr>
          <p:cNvPr id="4098" name="Picture 2" descr="C:\Users\admin\Desktop\158981.gif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79512" y="2780928"/>
            <a:ext cx="1675223" cy="1763392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7380312" y="6396335"/>
            <a:ext cx="1025922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Центр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0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77778E-7 -5.55042E-7 C 0.0474 -0.04394 0.09479 -0.08811 0.11684 -0.14963 C 0.13889 -0.21091 0.10747 -0.33256 0.13229 -0.36887 C 0.15712 -0.40518 0.23854 -0.37025 0.26615 -0.36679 C 0.29375 -0.36332 0.28559 -0.36309 0.29844 -0.34828 C 0.31129 -0.33348 0.32795 -0.27867 0.34306 -0.27867 C 0.35816 -0.27867 0.37309 -0.32608 0.38924 -0.34828 C 0.40538 -0.37049 0.42049 -0.41489 0.43993 -0.41188 C 0.45938 -0.40888 0.48768 -0.3765 0.5059 -0.32978 C 0.52431 -0.28307 0.53038 -0.16073 0.54896 -0.13136 C 0.56788 -0.10152 0.59809 -0.14269 0.6184 -0.15148 C 0.63872 -0.16026 0.6533 -0.19449 0.67066 -0.18432 C 0.68802 -0.17414 0.71406 -0.12858 0.72309 -0.09019 C 0.73212 -0.05134 0.74636 0.01851 0.72448 0.04718 C 0.70261 0.07586 0.64167 0.06615 0.59202 0.08187 C 0.54254 0.09806 0.46893 0.1642 0.42761 0.14362 C 0.38629 0.12281 0.36545 0.03978 0.34462 -0.04301 " pathEditMode="relative" ptsTypes="aaaaaaaaaaaaaaaaA">
                                      <p:cBhvr>
                                        <p:cTn id="46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82915_html_m4b3865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3" descr="C:\Users\admin\Desktop\pink-flower-2-h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980728"/>
            <a:ext cx="1165400" cy="1199902"/>
          </a:xfrm>
          <a:prstGeom prst="rect">
            <a:avLst/>
          </a:prstGeom>
          <a:noFill/>
        </p:spPr>
      </p:pic>
      <p:pic>
        <p:nvPicPr>
          <p:cNvPr id="2053" name="Picture 5" descr="C:\Users\admin\Desktop\pink-flower-2-h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980728"/>
            <a:ext cx="1191539" cy="1154807"/>
          </a:xfrm>
          <a:prstGeom prst="rect">
            <a:avLst/>
          </a:prstGeom>
          <a:noFill/>
        </p:spPr>
      </p:pic>
      <p:pic>
        <p:nvPicPr>
          <p:cNvPr id="2054" name="Picture 6" descr="C:\Users\admin\Desktop\pink-flower-2-hi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2852936"/>
            <a:ext cx="1131764" cy="1165270"/>
          </a:xfrm>
          <a:prstGeom prst="rect">
            <a:avLst/>
          </a:prstGeom>
          <a:noFill/>
        </p:spPr>
      </p:pic>
      <p:pic>
        <p:nvPicPr>
          <p:cNvPr id="2055" name="Picture 7" descr="C:\Users\admin\Desktop\pink-flower-2-hi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7584" y="5157192"/>
            <a:ext cx="1119168" cy="1152301"/>
          </a:xfrm>
          <a:prstGeom prst="rect">
            <a:avLst/>
          </a:prstGeom>
          <a:noFill/>
        </p:spPr>
      </p:pic>
      <p:pic>
        <p:nvPicPr>
          <p:cNvPr id="2056" name="Picture 8" descr="C:\Users\admin\Desktop\pink-flower-2-hi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6176" y="5229200"/>
            <a:ext cx="1205078" cy="1096739"/>
          </a:xfrm>
          <a:prstGeom prst="rect">
            <a:avLst/>
          </a:prstGeom>
          <a:noFill/>
        </p:spPr>
      </p:pic>
      <p:pic>
        <p:nvPicPr>
          <p:cNvPr id="2057" name="Picture 9" descr="C:\Users\admin\Desktop\jean-victor-balin-tick-display-display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9512" y="188640"/>
            <a:ext cx="850008" cy="637506"/>
          </a:xfrm>
          <a:prstGeom prst="rect">
            <a:avLst/>
          </a:prstGeom>
          <a:noFill/>
        </p:spPr>
      </p:pic>
      <p:pic>
        <p:nvPicPr>
          <p:cNvPr id="2058" name="Picture 10" descr="C:\Users\admin\Desktop\57613_html_m24417fa8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339752" y="692696"/>
            <a:ext cx="3744416" cy="4493302"/>
          </a:xfrm>
          <a:prstGeom prst="rect">
            <a:avLst/>
          </a:prstGeom>
          <a:noFill/>
        </p:spPr>
      </p:pic>
      <p:pic>
        <p:nvPicPr>
          <p:cNvPr id="5122" name="Picture 2" descr="C:\Users\admin\Desktop\2vujwbm.jpg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27584" y="-171400"/>
            <a:ext cx="1909419" cy="136750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940152" y="6396335"/>
            <a:ext cx="2975558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Левый нижний угол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0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79186E-6 C 0.07119 -0.00624 0.14237 -0.01249 0.17848 0.00208 C 0.21459 0.01665 0.18941 0.04071 0.21685 0.08812 C 0.24428 0.13553 0.29375 0.24052 0.34306 0.28701 C 0.39237 0.33349 0.4731 0.32493 0.51233 0.36679 C 0.55157 0.40842 0.58282 0.48543 0.57848 0.53701 C 0.57414 0.58858 0.51962 0.63437 0.48612 0.67623 C 0.45261 0.71786 0.42153 0.7722 0.37691 0.78701 C 0.3323 0.80181 0.28681 0.76735 0.21841 0.76457 C 0.15 0.76157 0.05799 0.76619 -0.03385 0.77059 " pathEditMode="relative" ptsTypes="aaaaaaaaaA">
                                      <p:cBhvr>
                                        <p:cTn id="46" dur="5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</TotalTime>
  <Words>21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Даша</dc:creator>
  <cp:lastModifiedBy>Даша</cp:lastModifiedBy>
  <cp:revision>27</cp:revision>
  <dcterms:created xsi:type="dcterms:W3CDTF">2015-12-08T11:41:33Z</dcterms:created>
  <dcterms:modified xsi:type="dcterms:W3CDTF">2015-12-09T09:19:37Z</dcterms:modified>
</cp:coreProperties>
</file>